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74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5924-AB28-42FC-BA60-2523B2368B30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F398-6F59-4249-BE29-7F4B433EED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353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5924-AB28-42FC-BA60-2523B2368B30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F398-6F59-4249-BE29-7F4B433EED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79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386387" y="396875"/>
            <a:ext cx="1671638" cy="84518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1476" y="396875"/>
            <a:ext cx="4849813" cy="84518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5924-AB28-42FC-BA60-2523B2368B30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F398-6F59-4249-BE29-7F4B433EED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22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5924-AB28-42FC-BA60-2523B2368B30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F398-6F59-4249-BE29-7F4B433EED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50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5924-AB28-42FC-BA60-2523B2368B30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F398-6F59-4249-BE29-7F4B433EED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11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1476" y="2311401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97301" y="2311401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5924-AB28-42FC-BA60-2523B2368B30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F398-6F59-4249-BE29-7F4B433EED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20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5924-AB28-42FC-BA60-2523B2368B30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F398-6F59-4249-BE29-7F4B433EED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82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5924-AB28-42FC-BA60-2523B2368B30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F398-6F59-4249-BE29-7F4B433EED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67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5924-AB28-42FC-BA60-2523B2368B30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F398-6F59-4249-BE29-7F4B433EED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560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5924-AB28-42FC-BA60-2523B2368B30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F398-6F59-4249-BE29-7F4B433EED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53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5924-AB28-42FC-BA60-2523B2368B30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F398-6F59-4249-BE29-7F4B433EED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32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E5924-AB28-42FC-BA60-2523B2368B30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FF398-6F59-4249-BE29-7F4B433EED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262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7.jpeg"/><Relationship Id="rId4" Type="http://schemas.openxmlformats.org/officeDocument/2006/relationships/image" Target="../media/image2.jpeg"/><Relationship Id="rId9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e 42"/>
          <p:cNvGrpSpPr/>
          <p:nvPr/>
        </p:nvGrpSpPr>
        <p:grpSpPr>
          <a:xfrm>
            <a:off x="4846902" y="2937454"/>
            <a:ext cx="2273605" cy="3079968"/>
            <a:chOff x="5025008" y="2878332"/>
            <a:chExt cx="2273605" cy="3079968"/>
          </a:xfrm>
        </p:grpSpPr>
        <p:sp>
          <p:nvSpPr>
            <p:cNvPr id="20" name="Rectangle 19"/>
            <p:cNvSpPr/>
            <p:nvPr/>
          </p:nvSpPr>
          <p:spPr>
            <a:xfrm>
              <a:off x="5025008" y="2878332"/>
              <a:ext cx="2199951" cy="4001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 algn="ctr"/>
              <a:r>
                <a:rPr lang="fr-FR" sz="1000" dirty="0">
                  <a:solidFill>
                    <a:prstClr val="black">
                      <a:lumMod val="95000"/>
                      <a:lumOff val="5000"/>
                    </a:prstClr>
                  </a:solidFill>
                </a:rPr>
                <a:t>Chef de </a:t>
              </a:r>
              <a:r>
                <a:rPr lang="fr-FR" sz="1000" dirty="0" smtClean="0">
                  <a:solidFill>
                    <a:prstClr val="black">
                      <a:lumMod val="95000"/>
                      <a:lumOff val="5000"/>
                    </a:prstClr>
                  </a:solidFill>
                </a:rPr>
                <a:t>Pôle </a:t>
              </a:r>
              <a:endParaRPr lang="fr-FR" sz="1000" dirty="0">
                <a:solidFill>
                  <a:prstClr val="black">
                    <a:lumMod val="95000"/>
                    <a:lumOff val="5000"/>
                  </a:prstClr>
                </a:solidFill>
              </a:endParaRPr>
            </a:p>
            <a:p>
              <a:pPr lvl="0" algn="ctr"/>
              <a:r>
                <a:rPr lang="fr-FR" sz="1000" dirty="0">
                  <a:solidFill>
                    <a:prstClr val="black">
                      <a:lumMod val="95000"/>
                      <a:lumOff val="5000"/>
                    </a:prstClr>
                  </a:solidFill>
                </a:rPr>
                <a:t>Dr </a:t>
              </a:r>
              <a:r>
                <a:rPr lang="fr-FR" sz="1000" dirty="0" smtClean="0">
                  <a:solidFill>
                    <a:prstClr val="black">
                      <a:lumMod val="95000"/>
                      <a:lumOff val="5000"/>
                    </a:prstClr>
                  </a:solidFill>
                </a:rPr>
                <a:t>MASLOH  </a:t>
              </a:r>
              <a:endParaRPr lang="fr-FR" sz="1000" dirty="0">
                <a:solidFill>
                  <a:prstClr val="black">
                    <a:lumMod val="95000"/>
                    <a:lumOff val="5000"/>
                  </a:prstClr>
                </a:solidFill>
              </a:endParaRPr>
            </a:p>
          </p:txBody>
        </p:sp>
        <p:grpSp>
          <p:nvGrpSpPr>
            <p:cNvPr id="41" name="Groupe 40"/>
            <p:cNvGrpSpPr/>
            <p:nvPr/>
          </p:nvGrpSpPr>
          <p:grpSpPr>
            <a:xfrm>
              <a:off x="5169024" y="3492768"/>
              <a:ext cx="2058911" cy="1069308"/>
              <a:chOff x="4334249" y="2011164"/>
              <a:chExt cx="2058911" cy="1069308"/>
            </a:xfrm>
          </p:grpSpPr>
          <p:pic>
            <p:nvPicPr>
              <p:cNvPr id="22" name="Image 2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brigh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552" t="12473" r="33801" b="29677"/>
              <a:stretch/>
            </p:blipFill>
            <p:spPr>
              <a:xfrm rot="5400000">
                <a:off x="5011749" y="2024423"/>
                <a:ext cx="675065" cy="648548"/>
              </a:xfrm>
              <a:prstGeom prst="ellipse">
                <a:avLst/>
              </a:prstGeom>
              <a:ln>
                <a:solidFill>
                  <a:srgbClr val="00B0F0"/>
                </a:solidFill>
              </a:ln>
            </p:spPr>
          </p:pic>
          <p:sp>
            <p:nvSpPr>
              <p:cNvPr id="23" name="Rectangle 22"/>
              <p:cNvSpPr/>
              <p:nvPr/>
            </p:nvSpPr>
            <p:spPr>
              <a:xfrm>
                <a:off x="4334249" y="2680362"/>
                <a:ext cx="2058911" cy="40011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 algn="ctr"/>
                <a:r>
                  <a:rPr lang="fr-FR" sz="1000" dirty="0">
                    <a:solidFill>
                      <a:prstClr val="black">
                        <a:lumMod val="95000"/>
                        <a:lumOff val="5000"/>
                      </a:prstClr>
                    </a:solidFill>
                  </a:rPr>
                  <a:t>Assistant chef de pôle </a:t>
                </a:r>
              </a:p>
              <a:p>
                <a:pPr lvl="0" algn="ctr"/>
                <a:r>
                  <a:rPr lang="fr-FR" sz="1000" dirty="0">
                    <a:solidFill>
                      <a:prstClr val="black">
                        <a:lumMod val="95000"/>
                        <a:lumOff val="5000"/>
                      </a:prstClr>
                    </a:solidFill>
                  </a:rPr>
                  <a:t>Myriam JARDIN </a:t>
                </a:r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5113980" y="5558190"/>
              <a:ext cx="2184633" cy="4001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 algn="ctr"/>
              <a:r>
                <a:rPr lang="fr-FR" sz="1000" dirty="0">
                  <a:solidFill>
                    <a:prstClr val="black">
                      <a:lumMod val="95000"/>
                      <a:lumOff val="5000"/>
                    </a:prstClr>
                  </a:solidFill>
                </a:rPr>
                <a:t>Directeur référent </a:t>
              </a:r>
            </a:p>
            <a:p>
              <a:pPr algn="ctr"/>
              <a:r>
                <a:rPr lang="fr-FR" sz="1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Poste vacant</a:t>
              </a:r>
            </a:p>
          </p:txBody>
        </p:sp>
      </p:grpSp>
      <p:sp>
        <p:nvSpPr>
          <p:cNvPr id="47" name="ZoneTexte 46"/>
          <p:cNvSpPr txBox="1"/>
          <p:nvPr/>
        </p:nvSpPr>
        <p:spPr>
          <a:xfrm>
            <a:off x="200471" y="463858"/>
            <a:ext cx="5076711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L’organisation des pôles du Pôle Santé Sarthe et Loir </a:t>
            </a:r>
          </a:p>
          <a:p>
            <a:r>
              <a:rPr lang="fr-FR" sz="1300" i="1" dirty="0" smtClean="0">
                <a:solidFill>
                  <a:srgbClr val="00B0F0"/>
                </a:solidFill>
              </a:rPr>
              <a:t>A compter du 1</a:t>
            </a:r>
            <a:r>
              <a:rPr lang="fr-FR" sz="1300" i="1" baseline="30000" dirty="0" smtClean="0">
                <a:solidFill>
                  <a:srgbClr val="00B0F0"/>
                </a:solidFill>
              </a:rPr>
              <a:t>er</a:t>
            </a:r>
            <a:r>
              <a:rPr lang="fr-FR" sz="1300" i="1" dirty="0" smtClean="0">
                <a:solidFill>
                  <a:srgbClr val="00B0F0"/>
                </a:solidFill>
              </a:rPr>
              <a:t> </a:t>
            </a:r>
            <a:r>
              <a:rPr lang="fr-FR" sz="1300" i="1" smtClean="0">
                <a:solidFill>
                  <a:srgbClr val="00B0F0"/>
                </a:solidFill>
              </a:rPr>
              <a:t>janvier 2018</a:t>
            </a:r>
            <a:endParaRPr lang="fr-FR" sz="1300" i="1" dirty="0">
              <a:solidFill>
                <a:srgbClr val="00B0F0"/>
              </a:solidFill>
            </a:endParaRPr>
          </a:p>
        </p:txBody>
      </p:sp>
      <p:pic>
        <p:nvPicPr>
          <p:cNvPr id="48" name="Imag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529" y="188640"/>
            <a:ext cx="1018334" cy="1018334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391212" y="1700808"/>
            <a:ext cx="1613454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Pôle médecine – SSR</a:t>
            </a:r>
            <a:endParaRPr lang="fr-FR" sz="13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727410" y="1556792"/>
            <a:ext cx="144013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Pôle Urgences </a:t>
            </a:r>
          </a:p>
          <a:p>
            <a:pPr algn="ctr"/>
            <a:r>
              <a:rPr lang="fr-FR" sz="13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médico-technique</a:t>
            </a:r>
            <a:endParaRPr lang="fr-FR" sz="13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990920" y="1600780"/>
            <a:ext cx="207454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Pôle anesthésie - chirurgie </a:t>
            </a:r>
          </a:p>
          <a:p>
            <a:pPr algn="ctr"/>
            <a:r>
              <a:rPr lang="fr-FR" sz="1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Mère/Enfant 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746331" y="1656819"/>
            <a:ext cx="147636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Pôle médico-social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56456" y="6597352"/>
            <a:ext cx="127150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" dirty="0" smtClean="0"/>
              <a:t>Service communication – </a:t>
            </a:r>
            <a:r>
              <a:rPr lang="fr-FR" sz="600" dirty="0" smtClean="0"/>
              <a:t>mai 2020</a:t>
            </a:r>
            <a:endParaRPr lang="fr-FR" sz="600" dirty="0"/>
          </a:p>
        </p:txBody>
      </p:sp>
      <p:grpSp>
        <p:nvGrpSpPr>
          <p:cNvPr id="7" name="Groupe 6"/>
          <p:cNvGrpSpPr/>
          <p:nvPr/>
        </p:nvGrpSpPr>
        <p:grpSpPr>
          <a:xfrm>
            <a:off x="-64009" y="2863678"/>
            <a:ext cx="2185650" cy="3114930"/>
            <a:chOff x="-55330" y="2931085"/>
            <a:chExt cx="2185650" cy="3018195"/>
          </a:xfrm>
        </p:grpSpPr>
        <p:grpSp>
          <p:nvGrpSpPr>
            <p:cNvPr id="46" name="Groupe 45"/>
            <p:cNvGrpSpPr/>
            <p:nvPr/>
          </p:nvGrpSpPr>
          <p:grpSpPr>
            <a:xfrm>
              <a:off x="-55330" y="2931085"/>
              <a:ext cx="2185650" cy="3018195"/>
              <a:chOff x="16678" y="2790385"/>
              <a:chExt cx="2185650" cy="3018195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6678" y="2790385"/>
                <a:ext cx="2185650" cy="38768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 algn="ctr"/>
                <a:r>
                  <a:rPr lang="fr-FR" sz="1000" dirty="0" smtClean="0">
                    <a:solidFill>
                      <a:prstClr val="black">
                        <a:lumMod val="95000"/>
                        <a:lumOff val="5000"/>
                      </a:prstClr>
                    </a:solidFill>
                  </a:rPr>
                  <a:t>Chef de Pôle</a:t>
                </a:r>
              </a:p>
              <a:p>
                <a:pPr lvl="0" algn="ctr"/>
                <a:r>
                  <a:rPr lang="fr-FR" sz="1000" dirty="0" smtClean="0">
                    <a:solidFill>
                      <a:prstClr val="black">
                        <a:lumMod val="95000"/>
                        <a:lumOff val="5000"/>
                      </a:prstClr>
                    </a:solidFill>
                  </a:rPr>
                  <a:t>Poste vacant </a:t>
                </a:r>
                <a:endParaRPr lang="fr-FR" sz="1000" dirty="0">
                  <a:solidFill>
                    <a:prstClr val="black">
                      <a:lumMod val="95000"/>
                      <a:lumOff val="5000"/>
                    </a:prstClr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00472" y="5408470"/>
                <a:ext cx="1781010" cy="40011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 algn="ctr"/>
                <a:r>
                  <a:rPr lang="fr-FR" sz="1000" dirty="0">
                    <a:solidFill>
                      <a:prstClr val="black">
                        <a:lumMod val="95000"/>
                        <a:lumOff val="5000"/>
                      </a:prstClr>
                    </a:solidFill>
                  </a:rPr>
                  <a:t>Directeur référent </a:t>
                </a:r>
              </a:p>
              <a:p>
                <a:pPr lvl="0" algn="ctr"/>
                <a:r>
                  <a:rPr lang="fr-FR" sz="1000" dirty="0" smtClean="0">
                    <a:solidFill>
                      <a:prstClr val="black">
                        <a:lumMod val="95000"/>
                        <a:lumOff val="5000"/>
                      </a:prstClr>
                    </a:solidFill>
                  </a:rPr>
                  <a:t>Poste vacant</a:t>
                </a:r>
                <a:endParaRPr lang="fr-FR" sz="1000" dirty="0">
                  <a:solidFill>
                    <a:prstClr val="black">
                      <a:lumMod val="95000"/>
                      <a:lumOff val="5000"/>
                    </a:prstClr>
                  </a:solidFill>
                </a:endParaRPr>
              </a:p>
            </p:txBody>
          </p:sp>
        </p:grpSp>
        <p:sp>
          <p:nvSpPr>
            <p:cNvPr id="49" name="Rectangle 48"/>
            <p:cNvSpPr/>
            <p:nvPr/>
          </p:nvSpPr>
          <p:spPr>
            <a:xfrm>
              <a:off x="56456" y="4221088"/>
              <a:ext cx="2058911" cy="53679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fr-FR" sz="1000" dirty="0">
                  <a:solidFill>
                    <a:prstClr val="black">
                      <a:lumMod val="95000"/>
                      <a:lumOff val="5000"/>
                    </a:prstClr>
                  </a:solidFill>
                </a:rPr>
                <a:t>Assistant chef de pôle </a:t>
              </a:r>
              <a:r>
                <a:rPr lang="fr-FR" sz="1000" dirty="0" smtClean="0">
                  <a:solidFill>
                    <a:prstClr val="black">
                      <a:lumMod val="95000"/>
                      <a:lumOff val="5000"/>
                    </a:prstClr>
                  </a:solidFill>
                </a:rPr>
                <a:t/>
              </a:r>
              <a:br>
                <a:rPr lang="fr-FR" sz="1000" dirty="0" smtClean="0">
                  <a:solidFill>
                    <a:prstClr val="black">
                      <a:lumMod val="95000"/>
                      <a:lumOff val="5000"/>
                    </a:prstClr>
                  </a:solidFill>
                </a:rPr>
              </a:br>
              <a:r>
                <a:rPr lang="fr-FR" sz="1000" dirty="0" smtClean="0">
                  <a:solidFill>
                    <a:prstClr val="black">
                      <a:lumMod val="95000"/>
                      <a:lumOff val="5000"/>
                    </a:prstClr>
                  </a:solidFill>
                </a:rPr>
                <a:t>Céline LEROUX</a:t>
              </a:r>
              <a:endParaRPr lang="fr-FR" sz="1000" dirty="0">
                <a:solidFill>
                  <a:prstClr val="black">
                    <a:lumMod val="95000"/>
                    <a:lumOff val="5000"/>
                  </a:prstClr>
                </a:solidFill>
              </a:endParaRPr>
            </a:p>
            <a:p>
              <a:pPr lvl="0" algn="ctr"/>
              <a:r>
                <a:rPr lang="fr-FR" sz="1000" dirty="0" smtClean="0">
                  <a:solidFill>
                    <a:prstClr val="black">
                      <a:lumMod val="95000"/>
                      <a:lumOff val="5000"/>
                    </a:prstClr>
                  </a:solidFill>
                </a:rPr>
                <a:t> </a:t>
              </a:r>
              <a:endParaRPr lang="fr-FR" sz="1000" dirty="0">
                <a:solidFill>
                  <a:prstClr val="black">
                    <a:lumMod val="95000"/>
                    <a:lumOff val="5000"/>
                  </a:prstClr>
                </a:solidFill>
              </a:endParaRP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2432720" y="2909239"/>
            <a:ext cx="2058911" cy="3112049"/>
            <a:chOff x="2432720" y="2909239"/>
            <a:chExt cx="2058911" cy="3112049"/>
          </a:xfrm>
        </p:grpSpPr>
        <p:grpSp>
          <p:nvGrpSpPr>
            <p:cNvPr id="45" name="Groupe 44"/>
            <p:cNvGrpSpPr/>
            <p:nvPr/>
          </p:nvGrpSpPr>
          <p:grpSpPr>
            <a:xfrm>
              <a:off x="2603317" y="2909239"/>
              <a:ext cx="1629603" cy="3112049"/>
              <a:chOff x="3272840" y="2697364"/>
              <a:chExt cx="1629603" cy="3112049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272840" y="5409303"/>
                <a:ext cx="162960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Directeur référent </a:t>
                </a:r>
              </a:p>
              <a:p>
                <a:pPr algn="ctr"/>
                <a:r>
                  <a:rPr lang="fr-FR" sz="1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Poste vacant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331562" y="2697364"/>
                <a:ext cx="157088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Chef de Pôle</a:t>
                </a:r>
              </a:p>
              <a:p>
                <a:pPr algn="ctr"/>
                <a:r>
                  <a:rPr lang="fr-FR" sz="1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Dr </a:t>
                </a:r>
                <a:r>
                  <a:rPr lang="fr-FR" sz="1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MASLOH</a:t>
                </a:r>
                <a:endParaRPr lang="fr-FR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sp>
          <p:nvSpPr>
            <p:cNvPr id="57" name="Rectangle 56"/>
            <p:cNvSpPr/>
            <p:nvPr/>
          </p:nvSpPr>
          <p:spPr>
            <a:xfrm>
              <a:off x="2432720" y="4250430"/>
              <a:ext cx="2058911" cy="4001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 algn="ctr"/>
              <a:r>
                <a:rPr lang="fr-FR" sz="1000" dirty="0">
                  <a:solidFill>
                    <a:prstClr val="black">
                      <a:lumMod val="95000"/>
                      <a:lumOff val="5000"/>
                    </a:prstClr>
                  </a:solidFill>
                </a:rPr>
                <a:t>Assistant chef de pôle </a:t>
              </a:r>
            </a:p>
            <a:p>
              <a:pPr lvl="0" algn="ctr"/>
              <a:r>
                <a:rPr lang="fr-FR" sz="1000" dirty="0" smtClean="0">
                  <a:solidFill>
                    <a:prstClr val="black">
                      <a:lumMod val="95000"/>
                      <a:lumOff val="5000"/>
                    </a:prstClr>
                  </a:solidFill>
                </a:rPr>
                <a:t>Céline LEROUX</a:t>
              </a:r>
              <a:endParaRPr lang="fr-FR" sz="1000" dirty="0">
                <a:solidFill>
                  <a:prstClr val="black">
                    <a:lumMod val="95000"/>
                    <a:lumOff val="5000"/>
                  </a:prstClr>
                </a:solidFill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57783" y="1556792"/>
            <a:ext cx="1957583" cy="46365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2432721" y="1555655"/>
            <a:ext cx="2058910" cy="46365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4908889" y="1540700"/>
            <a:ext cx="2137964" cy="46365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1" name="Groupe 20"/>
          <p:cNvGrpSpPr/>
          <p:nvPr/>
        </p:nvGrpSpPr>
        <p:grpSpPr>
          <a:xfrm>
            <a:off x="6892833" y="1531822"/>
            <a:ext cx="3412604" cy="4636532"/>
            <a:chOff x="6868988" y="1531822"/>
            <a:chExt cx="3412604" cy="4636532"/>
          </a:xfrm>
        </p:grpSpPr>
        <p:grpSp>
          <p:nvGrpSpPr>
            <p:cNvPr id="37" name="Groupe 36"/>
            <p:cNvGrpSpPr/>
            <p:nvPr/>
          </p:nvGrpSpPr>
          <p:grpSpPr>
            <a:xfrm>
              <a:off x="7548297" y="2145742"/>
              <a:ext cx="2013215" cy="1094424"/>
              <a:chOff x="6468177" y="654593"/>
              <a:chExt cx="2013215" cy="1094424"/>
            </a:xfrm>
          </p:grpSpPr>
          <p:pic>
            <p:nvPicPr>
              <p:cNvPr id="28" name="Image 27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49" r="6466" b="27935"/>
              <a:stretch/>
            </p:blipFill>
            <p:spPr>
              <a:xfrm>
                <a:off x="7075503" y="654593"/>
                <a:ext cx="700085" cy="694314"/>
              </a:xfrm>
              <a:prstGeom prst="ellipse">
                <a:avLst/>
              </a:prstGeom>
              <a:ln>
                <a:solidFill>
                  <a:srgbClr val="00B0F0"/>
                </a:solidFill>
              </a:ln>
            </p:spPr>
          </p:pic>
          <p:sp>
            <p:nvSpPr>
              <p:cNvPr id="29" name="Rectangle 28"/>
              <p:cNvSpPr/>
              <p:nvPr/>
            </p:nvSpPr>
            <p:spPr>
              <a:xfrm>
                <a:off x="6468177" y="1348907"/>
                <a:ext cx="2013215" cy="40011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 algn="ctr"/>
                <a:r>
                  <a:rPr lang="fr-FR" sz="1000" dirty="0">
                    <a:solidFill>
                      <a:prstClr val="black">
                        <a:lumMod val="95000"/>
                        <a:lumOff val="5000"/>
                      </a:prstClr>
                    </a:solidFill>
                  </a:rPr>
                  <a:t>Chef de </a:t>
                </a:r>
                <a:r>
                  <a:rPr lang="fr-FR" sz="1000" dirty="0" smtClean="0">
                    <a:solidFill>
                      <a:prstClr val="black">
                        <a:lumMod val="95000"/>
                        <a:lumOff val="5000"/>
                      </a:prstClr>
                    </a:solidFill>
                  </a:rPr>
                  <a:t>Pôle </a:t>
                </a:r>
                <a:endParaRPr lang="fr-FR" sz="1000" dirty="0">
                  <a:solidFill>
                    <a:prstClr val="black">
                      <a:lumMod val="95000"/>
                      <a:lumOff val="5000"/>
                    </a:prstClr>
                  </a:solidFill>
                </a:endParaRPr>
              </a:p>
              <a:p>
                <a:pPr lvl="0" algn="ctr"/>
                <a:r>
                  <a:rPr lang="fr-FR" sz="1000" dirty="0">
                    <a:solidFill>
                      <a:prstClr val="black">
                        <a:lumMod val="95000"/>
                        <a:lumOff val="5000"/>
                      </a:prstClr>
                    </a:solidFill>
                  </a:rPr>
                  <a:t>Poste vacant </a:t>
                </a:r>
              </a:p>
            </p:txBody>
          </p:sp>
        </p:grpSp>
        <p:sp>
          <p:nvSpPr>
            <p:cNvPr id="32" name="Rectangle 31"/>
            <p:cNvSpPr/>
            <p:nvPr/>
          </p:nvSpPr>
          <p:spPr>
            <a:xfrm>
              <a:off x="7543828" y="4245761"/>
              <a:ext cx="2110614" cy="4001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 algn="ctr"/>
              <a:r>
                <a:rPr lang="fr-FR" sz="1000" dirty="0">
                  <a:solidFill>
                    <a:prstClr val="black">
                      <a:lumMod val="95000"/>
                      <a:lumOff val="5000"/>
                    </a:prstClr>
                  </a:solidFill>
                </a:rPr>
                <a:t>Assistant chef de pôle </a:t>
              </a:r>
            </a:p>
            <a:p>
              <a:pPr lvl="0" algn="ctr"/>
              <a:r>
                <a:rPr lang="fr-FR" sz="1000" dirty="0">
                  <a:solidFill>
                    <a:prstClr val="black">
                      <a:lumMod val="95000"/>
                      <a:lumOff val="5000"/>
                    </a:prstClr>
                  </a:solidFill>
                </a:rPr>
                <a:t>Anne DAVID </a:t>
              </a:r>
            </a:p>
          </p:txBody>
        </p:sp>
        <p:grpSp>
          <p:nvGrpSpPr>
            <p:cNvPr id="39" name="Groupe 38"/>
            <p:cNvGrpSpPr/>
            <p:nvPr/>
          </p:nvGrpSpPr>
          <p:grpSpPr>
            <a:xfrm>
              <a:off x="6868988" y="4834772"/>
              <a:ext cx="3412604" cy="1061551"/>
              <a:chOff x="5788868" y="3343623"/>
              <a:chExt cx="3412604" cy="1061551"/>
            </a:xfrm>
          </p:grpSpPr>
          <p:pic>
            <p:nvPicPr>
              <p:cNvPr id="34" name="Image 33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rightnessContrast brigh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019" t="11137" r="11019" b="11137"/>
              <a:stretch/>
            </p:blipFill>
            <p:spPr>
              <a:xfrm>
                <a:off x="7213875" y="3343623"/>
                <a:ext cx="610279" cy="677410"/>
              </a:xfrm>
              <a:prstGeom prst="ellipse">
                <a:avLst/>
              </a:prstGeom>
              <a:ln>
                <a:solidFill>
                  <a:srgbClr val="00B0F0"/>
                </a:solidFill>
              </a:ln>
            </p:spPr>
          </p:pic>
          <p:sp>
            <p:nvSpPr>
              <p:cNvPr id="35" name="Rectangle 34"/>
              <p:cNvSpPr/>
              <p:nvPr/>
            </p:nvSpPr>
            <p:spPr>
              <a:xfrm>
                <a:off x="5788868" y="4005064"/>
                <a:ext cx="341260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Directeur référent </a:t>
                </a:r>
              </a:p>
              <a:p>
                <a:pPr algn="ctr"/>
                <a:r>
                  <a:rPr lang="fr-FR" sz="1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Cyrille JACQUETTE </a:t>
                </a:r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7473280" y="1531822"/>
              <a:ext cx="2088232" cy="4636532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8" name="Image 17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63" t="29790" r="49097" b="26192"/>
            <a:stretch/>
          </p:blipFill>
          <p:spPr>
            <a:xfrm rot="5400000">
              <a:off x="8228553" y="3543967"/>
              <a:ext cx="693473" cy="630000"/>
            </a:xfrm>
            <a:prstGeom prst="ellipse">
              <a:avLst/>
            </a:prstGeom>
            <a:ln>
              <a:solidFill>
                <a:srgbClr val="00B0F0"/>
              </a:solidFill>
            </a:ln>
          </p:spPr>
        </p:pic>
      </p:grpSp>
      <p:pic>
        <p:nvPicPr>
          <p:cNvPr id="61" name="Image 6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9" r="6466" b="27935"/>
          <a:stretch/>
        </p:blipFill>
        <p:spPr>
          <a:xfrm>
            <a:off x="735868" y="2096423"/>
            <a:ext cx="700085" cy="694314"/>
          </a:xfrm>
          <a:prstGeom prst="ellipse">
            <a:avLst/>
          </a:prstGeom>
          <a:ln>
            <a:solidFill>
              <a:srgbClr val="00B0F0"/>
            </a:solidFill>
          </a:ln>
        </p:spPr>
      </p:pic>
      <p:pic>
        <p:nvPicPr>
          <p:cNvPr id="62" name="Image 6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179" y="2188941"/>
            <a:ext cx="693045" cy="694314"/>
          </a:xfrm>
          <a:prstGeom prst="ellipse">
            <a:avLst/>
          </a:prstGeom>
          <a:ln>
            <a:solidFill>
              <a:srgbClr val="00B0F0"/>
            </a:solidFill>
          </a:ln>
        </p:spPr>
      </p:pic>
      <p:pic>
        <p:nvPicPr>
          <p:cNvPr id="56" name="Image 5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9" r="6466" b="27935"/>
          <a:stretch/>
        </p:blipFill>
        <p:spPr>
          <a:xfrm>
            <a:off x="3044846" y="4868194"/>
            <a:ext cx="700085" cy="694314"/>
          </a:xfrm>
          <a:prstGeom prst="ellipse">
            <a:avLst/>
          </a:prstGeom>
          <a:ln>
            <a:solidFill>
              <a:srgbClr val="00B0F0"/>
            </a:solidFill>
          </a:ln>
        </p:spPr>
      </p:pic>
      <p:pic>
        <p:nvPicPr>
          <p:cNvPr id="67" name="Image 6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436" y="3556025"/>
            <a:ext cx="700085" cy="635791"/>
          </a:xfrm>
          <a:prstGeom prst="ellipse">
            <a:avLst/>
          </a:prstGeom>
          <a:ln>
            <a:solidFill>
              <a:srgbClr val="00B0F0"/>
            </a:solidFill>
          </a:ln>
        </p:spPr>
      </p:pic>
      <p:pic>
        <p:nvPicPr>
          <p:cNvPr id="68" name="Image 6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68" y="3441749"/>
            <a:ext cx="700085" cy="635791"/>
          </a:xfrm>
          <a:prstGeom prst="ellipse">
            <a:avLst/>
          </a:prstGeom>
          <a:ln>
            <a:solidFill>
              <a:srgbClr val="00B0F0"/>
            </a:solidFill>
          </a:ln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24" y="2145742"/>
            <a:ext cx="693045" cy="694314"/>
          </a:xfrm>
          <a:prstGeom prst="ellipse">
            <a:avLst/>
          </a:prstGeom>
          <a:ln>
            <a:solidFill>
              <a:srgbClr val="00B0F0"/>
            </a:solidFill>
          </a:ln>
        </p:spPr>
      </p:pic>
      <p:pic>
        <p:nvPicPr>
          <p:cNvPr id="63" name="Image 6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9" r="6466" b="27935"/>
          <a:stretch/>
        </p:blipFill>
        <p:spPr>
          <a:xfrm>
            <a:off x="5655907" y="4826320"/>
            <a:ext cx="700085" cy="694314"/>
          </a:xfrm>
          <a:prstGeom prst="ellipse">
            <a:avLst/>
          </a:prstGeom>
          <a:ln>
            <a:solidFill>
              <a:srgbClr val="00B0F0"/>
            </a:solidFill>
          </a:ln>
        </p:spPr>
      </p:pic>
      <p:pic>
        <p:nvPicPr>
          <p:cNvPr id="64" name="Image 6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9" r="6466" b="27935"/>
          <a:stretch/>
        </p:blipFill>
        <p:spPr>
          <a:xfrm>
            <a:off x="727189" y="4842094"/>
            <a:ext cx="700085" cy="694314"/>
          </a:xfrm>
          <a:prstGeom prst="ellipse">
            <a:avLst/>
          </a:prstGeo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36221854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92</Words>
  <Application>Microsoft Office PowerPoint</Application>
  <PresentationFormat>Format A4 (210 x 297 mm)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Pôle Santé Sarthe et Loir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Busson Gaïdig</dc:creator>
  <cp:lastModifiedBy>Coconnier Bénédicte</cp:lastModifiedBy>
  <cp:revision>21</cp:revision>
  <cp:lastPrinted>2018-04-13T12:04:16Z</cp:lastPrinted>
  <dcterms:created xsi:type="dcterms:W3CDTF">2016-12-22T12:46:34Z</dcterms:created>
  <dcterms:modified xsi:type="dcterms:W3CDTF">2020-05-11T14:48:35Z</dcterms:modified>
</cp:coreProperties>
</file>